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8" r:id="rId12"/>
    <p:sldId id="314" r:id="rId13"/>
    <p:sldId id="315" r:id="rId14"/>
    <p:sldId id="317" r:id="rId15"/>
    <p:sldId id="316" r:id="rId16"/>
    <p:sldId id="320" r:id="rId17"/>
    <p:sldId id="319" r:id="rId18"/>
    <p:sldId id="265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3" r:id="rId33"/>
    <p:sldId id="284" r:id="rId34"/>
    <p:sldId id="285" r:id="rId35"/>
    <p:sldId id="286" r:id="rId36"/>
    <p:sldId id="287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5" autoAdjust="0"/>
  </p:normalViewPr>
  <p:slideViewPr>
    <p:cSldViewPr snapToGrid="0">
      <p:cViewPr varScale="1">
        <p:scale>
          <a:sx n="61" d="100"/>
          <a:sy n="61" d="100"/>
        </p:scale>
        <p:origin x="15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12B572C2-9653-4836-B5AD-DFFE5F27712F}"/>
    <pc:docChg chg="undo custSel addSld delSld modSld sldOrd">
      <pc:chgData name="Arnold, Geoffrey" userId="84df3a83-fb20-4e73-a9fb-16fe3fc1bec7" providerId="ADAL" clId="{12B572C2-9653-4836-B5AD-DFFE5F27712F}" dt="2021-12-28T18:38:42.430" v="242" actId="47"/>
      <pc:docMkLst>
        <pc:docMk/>
      </pc:docMkLst>
      <pc:sldChg chg="delSp modSp mod">
        <pc:chgData name="Arnold, Geoffrey" userId="84df3a83-fb20-4e73-a9fb-16fe3fc1bec7" providerId="ADAL" clId="{12B572C2-9653-4836-B5AD-DFFE5F27712F}" dt="2021-12-20T15:04:35.816" v="219" actId="478"/>
        <pc:sldMkLst>
          <pc:docMk/>
          <pc:sldMk cId="0" sldId="256"/>
        </pc:sldMkLst>
        <pc:spChg chg="mod">
          <ac:chgData name="Arnold, Geoffrey" userId="84df3a83-fb20-4e73-a9fb-16fe3fc1bec7" providerId="ADAL" clId="{12B572C2-9653-4836-B5AD-DFFE5F27712F}" dt="2021-12-20T14:15:41.204" v="5" actId="20577"/>
          <ac:spMkLst>
            <pc:docMk/>
            <pc:sldMk cId="0" sldId="256"/>
            <ac:spMk id="173" creationId="{00000000-0000-0000-0000-000000000000}"/>
          </ac:spMkLst>
        </pc:spChg>
        <pc:spChg chg="del">
          <ac:chgData name="Arnold, Geoffrey" userId="84df3a83-fb20-4e73-a9fb-16fe3fc1bec7" providerId="ADAL" clId="{12B572C2-9653-4836-B5AD-DFFE5F27712F}" dt="2021-12-20T15:04:35.816" v="219" actId="478"/>
          <ac:spMkLst>
            <pc:docMk/>
            <pc:sldMk cId="0" sldId="256"/>
            <ac:spMk id="174" creationId="{00000000-0000-0000-0000-000000000000}"/>
          </ac:spMkLst>
        </pc:spChg>
        <pc:spChg chg="del">
          <ac:chgData name="Arnold, Geoffrey" userId="84df3a83-fb20-4e73-a9fb-16fe3fc1bec7" providerId="ADAL" clId="{12B572C2-9653-4836-B5AD-DFFE5F27712F}" dt="2021-12-20T15:04:22.263" v="218" actId="478"/>
          <ac:spMkLst>
            <pc:docMk/>
            <pc:sldMk cId="0" sldId="256"/>
            <ac:spMk id="175" creationId="{00000000-0000-0000-0000-000000000000}"/>
          </ac:spMkLst>
        </pc:spChg>
        <pc:picChg chg="del">
          <ac:chgData name="Arnold, Geoffrey" userId="84df3a83-fb20-4e73-a9fb-16fe3fc1bec7" providerId="ADAL" clId="{12B572C2-9653-4836-B5AD-DFFE5F27712F}" dt="2021-12-20T15:04:22.263" v="218" actId="478"/>
          <ac:picMkLst>
            <pc:docMk/>
            <pc:sldMk cId="0" sldId="256"/>
            <ac:picMk id="176" creationId="{00000000-0000-0000-0000-000000000000}"/>
          </ac:picMkLst>
        </pc:picChg>
      </pc:sldChg>
      <pc:sldChg chg="modSp mod">
        <pc:chgData name="Arnold, Geoffrey" userId="84df3a83-fb20-4e73-a9fb-16fe3fc1bec7" providerId="ADAL" clId="{12B572C2-9653-4836-B5AD-DFFE5F27712F}" dt="2021-12-20T14:16:02.620" v="25" actId="20577"/>
        <pc:sldMkLst>
          <pc:docMk/>
          <pc:sldMk cId="0" sldId="257"/>
        </pc:sldMkLst>
        <pc:spChg chg="mod">
          <ac:chgData name="Arnold, Geoffrey" userId="84df3a83-fb20-4e73-a9fb-16fe3fc1bec7" providerId="ADAL" clId="{12B572C2-9653-4836-B5AD-DFFE5F27712F}" dt="2021-12-20T14:16:02.620" v="25" actId="20577"/>
          <ac:spMkLst>
            <pc:docMk/>
            <pc:sldMk cId="0" sldId="257"/>
            <ac:spMk id="178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0T14:16:28.160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12B572C2-9653-4836-B5AD-DFFE5F27712F}" dt="2021-12-20T14:16:28.160" v="48" actId="20577"/>
          <ac:spMkLst>
            <pc:docMk/>
            <pc:sldMk cId="0" sldId="263"/>
            <ac:spMk id="195" creationId="{00000000-0000-0000-0000-000000000000}"/>
          </ac:spMkLst>
        </pc:spChg>
      </pc:sldChg>
      <pc:sldChg chg="ord">
        <pc:chgData name="Arnold, Geoffrey" userId="84df3a83-fb20-4e73-a9fb-16fe3fc1bec7" providerId="ADAL" clId="{12B572C2-9653-4836-B5AD-DFFE5F27712F}" dt="2021-12-20T14:16:39.400" v="50"/>
        <pc:sldMkLst>
          <pc:docMk/>
          <pc:sldMk cId="0" sldId="264"/>
        </pc:sldMkLst>
      </pc:sldChg>
      <pc:sldChg chg="ord">
        <pc:chgData name="Arnold, Geoffrey" userId="84df3a83-fb20-4e73-a9fb-16fe3fc1bec7" providerId="ADAL" clId="{12B572C2-9653-4836-B5AD-DFFE5F27712F}" dt="2021-12-20T14:16:52.791" v="52"/>
        <pc:sldMkLst>
          <pc:docMk/>
          <pc:sldMk cId="0" sldId="265"/>
        </pc:sldMkLst>
      </pc:sldChg>
      <pc:sldChg chg="modSp del mod">
        <pc:chgData name="Arnold, Geoffrey" userId="84df3a83-fb20-4e73-a9fb-16fe3fc1bec7" providerId="ADAL" clId="{12B572C2-9653-4836-B5AD-DFFE5F27712F}" dt="2021-12-28T17:55:09.004" v="231" actId="47"/>
        <pc:sldMkLst>
          <pc:docMk/>
          <pc:sldMk cId="0" sldId="266"/>
        </pc:sldMkLst>
        <pc:spChg chg="mod">
          <ac:chgData name="Arnold, Geoffrey" userId="84df3a83-fb20-4e73-a9fb-16fe3fc1bec7" providerId="ADAL" clId="{12B572C2-9653-4836-B5AD-DFFE5F27712F}" dt="2021-12-28T17:54:52.242" v="229" actId="20577"/>
          <ac:spMkLst>
            <pc:docMk/>
            <pc:sldMk cId="0" sldId="266"/>
            <ac:spMk id="203" creationId="{00000000-0000-0000-0000-000000000000}"/>
          </ac:spMkLst>
        </pc:spChg>
      </pc:sldChg>
      <pc:sldChg chg="ord">
        <pc:chgData name="Arnold, Geoffrey" userId="84df3a83-fb20-4e73-a9fb-16fe3fc1bec7" providerId="ADAL" clId="{12B572C2-9653-4836-B5AD-DFFE5F27712F}" dt="2021-12-20T14:16:56.150" v="54"/>
        <pc:sldMkLst>
          <pc:docMk/>
          <pc:sldMk cId="0" sldId="267"/>
        </pc:sldMkLst>
      </pc:sldChg>
      <pc:sldChg chg="modSp mod ord">
        <pc:chgData name="Arnold, Geoffrey" userId="84df3a83-fb20-4e73-a9fb-16fe3fc1bec7" providerId="ADAL" clId="{12B572C2-9653-4836-B5AD-DFFE5F27712F}" dt="2021-12-20T14:45:51.570" v="134" actId="20577"/>
        <pc:sldMkLst>
          <pc:docMk/>
          <pc:sldMk cId="0" sldId="268"/>
        </pc:sldMkLst>
        <pc:spChg chg="mod">
          <ac:chgData name="Arnold, Geoffrey" userId="84df3a83-fb20-4e73-a9fb-16fe3fc1bec7" providerId="ADAL" clId="{12B572C2-9653-4836-B5AD-DFFE5F27712F}" dt="2021-12-20T14:45:51.570" v="134" actId="20577"/>
          <ac:spMkLst>
            <pc:docMk/>
            <pc:sldMk cId="0" sldId="268"/>
            <ac:spMk id="211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13:47.882" v="232" actId="20577"/>
        <pc:sldMkLst>
          <pc:docMk/>
          <pc:sldMk cId="0" sldId="273"/>
        </pc:sldMkLst>
        <pc:spChg chg="mod">
          <ac:chgData name="Arnold, Geoffrey" userId="84df3a83-fb20-4e73-a9fb-16fe3fc1bec7" providerId="ADAL" clId="{12B572C2-9653-4836-B5AD-DFFE5F27712F}" dt="2021-12-28T18:13:47.882" v="232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14:24.979" v="235" actId="14100"/>
        <pc:sldMkLst>
          <pc:docMk/>
          <pc:sldMk cId="0" sldId="274"/>
        </pc:sldMkLst>
        <pc:spChg chg="mod">
          <ac:chgData name="Arnold, Geoffrey" userId="84df3a83-fb20-4e73-a9fb-16fe3fc1bec7" providerId="ADAL" clId="{12B572C2-9653-4836-B5AD-DFFE5F27712F}" dt="2021-12-28T18:14:24.979" v="235" actId="14100"/>
          <ac:spMkLst>
            <pc:docMk/>
            <pc:sldMk cId="0" sldId="274"/>
            <ac:spMk id="236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14:53.097" v="237" actId="20577"/>
        <pc:sldMkLst>
          <pc:docMk/>
          <pc:sldMk cId="0" sldId="278"/>
        </pc:sldMkLst>
        <pc:spChg chg="mod">
          <ac:chgData name="Arnold, Geoffrey" userId="84df3a83-fb20-4e73-a9fb-16fe3fc1bec7" providerId="ADAL" clId="{12B572C2-9653-4836-B5AD-DFFE5F27712F}" dt="2021-12-28T18:14:53.097" v="237" actId="20577"/>
          <ac:spMkLst>
            <pc:docMk/>
            <pc:sldMk cId="0" sldId="27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34:55.037" v="241" actId="20577"/>
        <pc:sldMkLst>
          <pc:docMk/>
          <pc:sldMk cId="0" sldId="281"/>
        </pc:sldMkLst>
        <pc:spChg chg="mod">
          <ac:chgData name="Arnold, Geoffrey" userId="84df3a83-fb20-4e73-a9fb-16fe3fc1bec7" providerId="ADAL" clId="{12B572C2-9653-4836-B5AD-DFFE5F27712F}" dt="2021-12-28T18:34:55.037" v="241" actId="20577"/>
          <ac:spMkLst>
            <pc:docMk/>
            <pc:sldMk cId="0" sldId="281"/>
            <ac:spMk id="267" creationId="{00000000-0000-0000-0000-000000000000}"/>
          </ac:spMkLst>
        </pc:spChg>
      </pc:sldChg>
      <pc:sldChg chg="del">
        <pc:chgData name="Arnold, Geoffrey" userId="84df3a83-fb20-4e73-a9fb-16fe3fc1bec7" providerId="ADAL" clId="{12B572C2-9653-4836-B5AD-DFFE5F27712F}" dt="2021-12-28T18:38:42.430" v="242" actId="47"/>
        <pc:sldMkLst>
          <pc:docMk/>
          <pc:sldMk cId="0" sldId="282"/>
        </pc:sldMkLst>
      </pc:sldChg>
      <pc:sldChg chg="del">
        <pc:chgData name="Arnold, Geoffrey" userId="84df3a83-fb20-4e73-a9fb-16fe3fc1bec7" providerId="ADAL" clId="{12B572C2-9653-4836-B5AD-DFFE5F27712F}" dt="2021-12-20T15:04:49.715" v="220" actId="47"/>
        <pc:sldMkLst>
          <pc:docMk/>
          <pc:sldMk cId="885613660" sldId="313"/>
        </pc:sldMkLst>
      </pc:sldChg>
      <pc:sldChg chg="addSp delSp modSp new mod">
        <pc:chgData name="Arnold, Geoffrey" userId="84df3a83-fb20-4e73-a9fb-16fe3fc1bec7" providerId="ADAL" clId="{12B572C2-9653-4836-B5AD-DFFE5F27712F}" dt="2021-12-20T14:21:08.893" v="102" actId="1076"/>
        <pc:sldMkLst>
          <pc:docMk/>
          <pc:sldMk cId="1755798705" sldId="314"/>
        </pc:sldMkLst>
        <pc:spChg chg="mod">
          <ac:chgData name="Arnold, Geoffrey" userId="84df3a83-fb20-4e73-a9fb-16fe3fc1bec7" providerId="ADAL" clId="{12B572C2-9653-4836-B5AD-DFFE5F27712F}" dt="2021-12-20T14:20:10.761" v="90" actId="20577"/>
          <ac:spMkLst>
            <pc:docMk/>
            <pc:sldMk cId="1755798705" sldId="314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18:49.618" v="65" actId="478"/>
          <ac:spMkLst>
            <pc:docMk/>
            <pc:sldMk cId="1755798705" sldId="314"/>
            <ac:spMk id="3" creationId="{5AB1BF06-D0D7-4017-B4AF-2F1DCC42A6D8}"/>
          </ac:spMkLst>
        </pc:spChg>
        <pc:spChg chg="add del mod">
          <ac:chgData name="Arnold, Geoffrey" userId="84df3a83-fb20-4e73-a9fb-16fe3fc1bec7" providerId="ADAL" clId="{12B572C2-9653-4836-B5AD-DFFE5F27712F}" dt="2021-12-20T14:18:40.687" v="63"/>
          <ac:spMkLst>
            <pc:docMk/>
            <pc:sldMk cId="1755798705" sldId="314"/>
            <ac:spMk id="4" creationId="{D914BB3B-8B76-4DDB-969F-A85D5C3933F5}"/>
          </ac:spMkLst>
        </pc:spChg>
        <pc:spChg chg="add mod">
          <ac:chgData name="Arnold, Geoffrey" userId="84df3a83-fb20-4e73-a9fb-16fe3fc1bec7" providerId="ADAL" clId="{12B572C2-9653-4836-B5AD-DFFE5F27712F}" dt="2021-12-20T14:21:08.893" v="102" actId="1076"/>
          <ac:spMkLst>
            <pc:docMk/>
            <pc:sldMk cId="1755798705" sldId="314"/>
            <ac:spMk id="5" creationId="{CFE13B47-3EDF-470D-885B-A180392095C4}"/>
          </ac:spMkLst>
        </pc:spChg>
      </pc:sldChg>
      <pc:sldChg chg="addSp modSp add mod">
        <pc:chgData name="Arnold, Geoffrey" userId="84df3a83-fb20-4e73-a9fb-16fe3fc1bec7" providerId="ADAL" clId="{12B572C2-9653-4836-B5AD-DFFE5F27712F}" dt="2021-12-20T14:23:36.138" v="125" actId="14100"/>
        <pc:sldMkLst>
          <pc:docMk/>
          <pc:sldMk cId="1915118202" sldId="315"/>
        </pc:sldMkLst>
        <pc:spChg chg="mod">
          <ac:chgData name="Arnold, Geoffrey" userId="84df3a83-fb20-4e73-a9fb-16fe3fc1bec7" providerId="ADAL" clId="{12B572C2-9653-4836-B5AD-DFFE5F27712F}" dt="2021-12-20T14:22:53.127" v="118" actId="6549"/>
          <ac:spMkLst>
            <pc:docMk/>
            <pc:sldMk cId="1915118202" sldId="315"/>
            <ac:spMk id="2" creationId="{9A4A65AB-ACAE-421F-BEE4-74101D455472}"/>
          </ac:spMkLst>
        </pc:spChg>
        <pc:spChg chg="mod">
          <ac:chgData name="Arnold, Geoffrey" userId="84df3a83-fb20-4e73-a9fb-16fe3fc1bec7" providerId="ADAL" clId="{12B572C2-9653-4836-B5AD-DFFE5F27712F}" dt="2021-12-20T14:23:36.138" v="125" actId="14100"/>
          <ac:spMkLst>
            <pc:docMk/>
            <pc:sldMk cId="1915118202" sldId="315"/>
            <ac:spMk id="5" creationId="{CFE13B47-3EDF-470D-885B-A180392095C4}"/>
          </ac:spMkLst>
        </pc:spChg>
        <pc:picChg chg="add mod">
          <ac:chgData name="Arnold, Geoffrey" userId="84df3a83-fb20-4e73-a9fb-16fe3fc1bec7" providerId="ADAL" clId="{12B572C2-9653-4836-B5AD-DFFE5F27712F}" dt="2021-12-20T14:23:30.657" v="124" actId="1076"/>
          <ac:picMkLst>
            <pc:docMk/>
            <pc:sldMk cId="1915118202" sldId="315"/>
            <ac:picMk id="4" creationId="{2BB068DE-8F9F-4378-9686-100A4B656CFC}"/>
          </ac:picMkLst>
        </pc:picChg>
      </pc:sldChg>
      <pc:sldChg chg="addSp delSp modSp add mod">
        <pc:chgData name="Arnold, Geoffrey" userId="84df3a83-fb20-4e73-a9fb-16fe3fc1bec7" providerId="ADAL" clId="{12B572C2-9653-4836-B5AD-DFFE5F27712F}" dt="2021-12-20T14:48:09.042" v="168" actId="20577"/>
        <pc:sldMkLst>
          <pc:docMk/>
          <pc:sldMk cId="415542985" sldId="316"/>
        </pc:sldMkLst>
        <pc:spChg chg="mod">
          <ac:chgData name="Arnold, Geoffrey" userId="84df3a83-fb20-4e73-a9fb-16fe3fc1bec7" providerId="ADAL" clId="{12B572C2-9653-4836-B5AD-DFFE5F27712F}" dt="2021-12-20T14:48:09.042" v="168" actId="20577"/>
          <ac:spMkLst>
            <pc:docMk/>
            <pc:sldMk cId="415542985" sldId="316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24:33.415" v="128"/>
          <ac:spMkLst>
            <pc:docMk/>
            <pc:sldMk cId="415542985" sldId="316"/>
            <ac:spMk id="3" creationId="{DCEC8119-AB35-44ED-8109-0E910068AE4E}"/>
          </ac:spMkLst>
        </pc:spChg>
        <pc:spChg chg="add del">
          <ac:chgData name="Arnold, Geoffrey" userId="84df3a83-fb20-4e73-a9fb-16fe3fc1bec7" providerId="ADAL" clId="{12B572C2-9653-4836-B5AD-DFFE5F27712F}" dt="2021-12-20T14:24:37.131" v="130"/>
          <ac:spMkLst>
            <pc:docMk/>
            <pc:sldMk cId="415542985" sldId="316"/>
            <ac:spMk id="4" creationId="{273C6A8D-A78C-405D-9E45-D2DDD17087C1}"/>
          </ac:spMkLst>
        </pc:spChg>
        <pc:spChg chg="mod">
          <ac:chgData name="Arnold, Geoffrey" userId="84df3a83-fb20-4e73-a9fb-16fe3fc1bec7" providerId="ADAL" clId="{12B572C2-9653-4836-B5AD-DFFE5F27712F}" dt="2021-12-20T14:47:29.484" v="141" actId="1076"/>
          <ac:spMkLst>
            <pc:docMk/>
            <pc:sldMk cId="415542985" sldId="316"/>
            <ac:spMk id="5" creationId="{CFE13B47-3EDF-470D-885B-A180392095C4}"/>
          </ac:spMkLst>
        </pc:spChg>
        <pc:spChg chg="add del mod">
          <ac:chgData name="Arnold, Geoffrey" userId="84df3a83-fb20-4e73-a9fb-16fe3fc1bec7" providerId="ADAL" clId="{12B572C2-9653-4836-B5AD-DFFE5F27712F}" dt="2021-12-20T14:46:03.463" v="135" actId="478"/>
          <ac:spMkLst>
            <pc:docMk/>
            <pc:sldMk cId="415542985" sldId="316"/>
            <ac:spMk id="6" creationId="{317EC992-732E-4F34-B8BD-5660448B14CA}"/>
          </ac:spMkLst>
        </pc:spChg>
        <pc:picChg chg="add mod">
          <ac:chgData name="Arnold, Geoffrey" userId="84df3a83-fb20-4e73-a9fb-16fe3fc1bec7" providerId="ADAL" clId="{12B572C2-9653-4836-B5AD-DFFE5F27712F}" dt="2021-12-20T14:47:35.248" v="143" actId="1076"/>
          <ac:picMkLst>
            <pc:docMk/>
            <pc:sldMk cId="415542985" sldId="316"/>
            <ac:picMk id="8" creationId="{79F66D66-92F5-42D2-BBBB-E5ACDA01FBF2}"/>
          </ac:picMkLst>
        </pc:picChg>
      </pc:sldChg>
      <pc:sldChg chg="addSp delSp modSp add mod">
        <pc:chgData name="Arnold, Geoffrey" userId="84df3a83-fb20-4e73-a9fb-16fe3fc1bec7" providerId="ADAL" clId="{12B572C2-9653-4836-B5AD-DFFE5F27712F}" dt="2021-12-20T14:49:47.701" v="217" actId="6549"/>
        <pc:sldMkLst>
          <pc:docMk/>
          <pc:sldMk cId="34737642" sldId="317"/>
        </pc:sldMkLst>
        <pc:spChg chg="mod">
          <ac:chgData name="Arnold, Geoffrey" userId="84df3a83-fb20-4e73-a9fb-16fe3fc1bec7" providerId="ADAL" clId="{12B572C2-9653-4836-B5AD-DFFE5F27712F}" dt="2021-12-20T14:49:47.701" v="217" actId="6549"/>
          <ac:spMkLst>
            <pc:docMk/>
            <pc:sldMk cId="34737642" sldId="317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48:54.570" v="201"/>
          <ac:spMkLst>
            <pc:docMk/>
            <pc:sldMk cId="34737642" sldId="317"/>
            <ac:spMk id="3" creationId="{5A68FB1B-D51B-449B-8534-82CFFB259FBD}"/>
          </ac:spMkLst>
        </pc:spChg>
        <pc:spChg chg="mod">
          <ac:chgData name="Arnold, Geoffrey" userId="84df3a83-fb20-4e73-a9fb-16fe3fc1bec7" providerId="ADAL" clId="{12B572C2-9653-4836-B5AD-DFFE5F27712F}" dt="2021-12-20T14:49:41.148" v="212" actId="1076"/>
          <ac:spMkLst>
            <pc:docMk/>
            <pc:sldMk cId="34737642" sldId="317"/>
            <ac:spMk id="5" creationId="{CFE13B47-3EDF-470D-885B-A180392095C4}"/>
          </ac:spMkLst>
        </pc:spChg>
        <pc:picChg chg="add mod">
          <ac:chgData name="Arnold, Geoffrey" userId="84df3a83-fb20-4e73-a9fb-16fe3fc1bec7" providerId="ADAL" clId="{12B572C2-9653-4836-B5AD-DFFE5F27712F}" dt="2021-12-20T14:49:42.164" v="213" actId="1076"/>
          <ac:picMkLst>
            <pc:docMk/>
            <pc:sldMk cId="34737642" sldId="317"/>
            <ac:picMk id="6" creationId="{A805D299-5722-4C7B-BEFB-21E525644027}"/>
          </ac:picMkLst>
        </pc:picChg>
        <pc:picChg chg="del">
          <ac:chgData name="Arnold, Geoffrey" userId="84df3a83-fb20-4e73-a9fb-16fe3fc1bec7" providerId="ADAL" clId="{12B572C2-9653-4836-B5AD-DFFE5F27712F}" dt="2021-12-20T14:49:12.621" v="203" actId="478"/>
          <ac:picMkLst>
            <pc:docMk/>
            <pc:sldMk cId="34737642" sldId="317"/>
            <ac:picMk id="8" creationId="{79F66D66-92F5-42D2-BBBB-E5ACDA01FBF2}"/>
          </ac:picMkLst>
        </pc:picChg>
      </pc:sldChg>
      <pc:sldChg chg="delSp modSp new del mod">
        <pc:chgData name="Arnold, Geoffrey" userId="84df3a83-fb20-4e73-a9fb-16fe3fc1bec7" providerId="ADAL" clId="{12B572C2-9653-4836-B5AD-DFFE5F27712F}" dt="2021-12-20T14:48:29.620" v="187" actId="47"/>
        <pc:sldMkLst>
          <pc:docMk/>
          <pc:sldMk cId="751766151" sldId="317"/>
        </pc:sldMkLst>
        <pc:spChg chg="mod">
          <ac:chgData name="Arnold, Geoffrey" userId="84df3a83-fb20-4e73-a9fb-16fe3fc1bec7" providerId="ADAL" clId="{12B572C2-9653-4836-B5AD-DFFE5F27712F}" dt="2021-12-20T14:48:23.482" v="185" actId="20577"/>
          <ac:spMkLst>
            <pc:docMk/>
            <pc:sldMk cId="751766151" sldId="317"/>
            <ac:spMk id="2" creationId="{DDA9242C-875F-4E55-B66A-C91C4C046E1C}"/>
          </ac:spMkLst>
        </pc:spChg>
        <pc:spChg chg="del">
          <ac:chgData name="Arnold, Geoffrey" userId="84df3a83-fb20-4e73-a9fb-16fe3fc1bec7" providerId="ADAL" clId="{12B572C2-9653-4836-B5AD-DFFE5F27712F}" dt="2021-12-20T14:48:27.041" v="186" actId="478"/>
          <ac:spMkLst>
            <pc:docMk/>
            <pc:sldMk cId="751766151" sldId="317"/>
            <ac:spMk id="3" creationId="{C68A26AE-4E43-4541-83B5-06F25B7709F6}"/>
          </ac:spMkLst>
        </pc:spChg>
      </pc:sldChg>
      <pc:sldChg chg="add">
        <pc:chgData name="Arnold, Geoffrey" userId="84df3a83-fb20-4e73-a9fb-16fe3fc1bec7" providerId="ADAL" clId="{12B572C2-9653-4836-B5AD-DFFE5F27712F}" dt="2021-12-28T17:55:07.599" v="230"/>
        <pc:sldMkLst>
          <pc:docMk/>
          <pc:sldMk cId="245786740" sldId="318"/>
        </pc:sldMkLst>
      </pc:sldChg>
    </pc:docChg>
  </pc:docChgLst>
  <pc:docChgLst>
    <pc:chgData name="Arnold, Geoffrey" userId="84df3a83-fb20-4e73-a9fb-16fe3fc1bec7" providerId="ADAL" clId="{E3694897-CB13-432C-8742-C75B5D9B012B}"/>
    <pc:docChg chg="custSel delSld modSld">
      <pc:chgData name="Arnold, Geoffrey" userId="84df3a83-fb20-4e73-a9fb-16fe3fc1bec7" providerId="ADAL" clId="{E3694897-CB13-432C-8742-C75B5D9B012B}" dt="2021-12-20T14:14:09.676" v="12" actId="20577"/>
      <pc:docMkLst>
        <pc:docMk/>
      </pc:docMkLst>
      <pc:sldChg chg="modSp mod">
        <pc:chgData name="Arnold, Geoffrey" userId="84df3a83-fb20-4e73-a9fb-16fe3fc1bec7" providerId="ADAL" clId="{E3694897-CB13-432C-8742-C75B5D9B012B}" dt="2021-12-20T14:13:59.613" v="6" actId="20577"/>
        <pc:sldMkLst>
          <pc:docMk/>
          <pc:sldMk cId="0" sldId="256"/>
        </pc:sldMkLst>
        <pc:spChg chg="mod">
          <ac:chgData name="Arnold, Geoffrey" userId="84df3a83-fb20-4e73-a9fb-16fe3fc1bec7" providerId="ADAL" clId="{E3694897-CB13-432C-8742-C75B5D9B012B}" dt="2021-12-20T14:13:59.613" v="6" actId="20577"/>
          <ac:spMkLst>
            <pc:docMk/>
            <pc:sldMk cId="0" sldId="256"/>
            <ac:spMk id="173" creationId="{00000000-0000-0000-0000-000000000000}"/>
          </ac:spMkLst>
        </pc:spChg>
      </pc:sldChg>
      <pc:sldChg chg="modSp mod">
        <pc:chgData name="Arnold, Geoffrey" userId="84df3a83-fb20-4e73-a9fb-16fe3fc1bec7" providerId="ADAL" clId="{E3694897-CB13-432C-8742-C75B5D9B012B}" dt="2021-12-20T14:14:09.676" v="12" actId="20577"/>
        <pc:sldMkLst>
          <pc:docMk/>
          <pc:sldMk cId="0" sldId="257"/>
        </pc:sldMkLst>
        <pc:spChg chg="mod">
          <ac:chgData name="Arnold, Geoffrey" userId="84df3a83-fb20-4e73-a9fb-16fe3fc1bec7" providerId="ADAL" clId="{E3694897-CB13-432C-8742-C75B5D9B012B}" dt="2021-12-20T14:14:09.676" v="12" actId="20577"/>
          <ac:spMkLst>
            <pc:docMk/>
            <pc:sldMk cId="0" sldId="257"/>
            <ac:spMk id="178" creationId="{00000000-0000-0000-0000-000000000000}"/>
          </ac:spMkLst>
        </pc:spChg>
      </pc:sldChg>
      <pc:sldChg chg="modSp mod">
        <pc:chgData name="Arnold, Geoffrey" userId="84df3a83-fb20-4e73-a9fb-16fe3fc1bec7" providerId="ADAL" clId="{E3694897-CB13-432C-8742-C75B5D9B012B}" dt="2021-12-20T14:13:52.556" v="2" actId="6549"/>
        <pc:sldMkLst>
          <pc:docMk/>
          <pc:sldMk cId="0" sldId="287"/>
        </pc:sldMkLst>
        <pc:spChg chg="mod">
          <ac:chgData name="Arnold, Geoffrey" userId="84df3a83-fb20-4e73-a9fb-16fe3fc1bec7" providerId="ADAL" clId="{E3694897-CB13-432C-8742-C75B5D9B012B}" dt="2021-12-20T14:13:52.556" v="2" actId="6549"/>
          <ac:spMkLst>
            <pc:docMk/>
            <pc:sldMk cId="0" sldId="287"/>
            <ac:spMk id="197" creationId="{00000000-0000-0000-0000-000000000000}"/>
          </ac:spMkLst>
        </pc:spChg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8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8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2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3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4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5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6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7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2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3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4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5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6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7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1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1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3294658939" sldId="345"/>
        </pc:sldMkLst>
      </pc:sldChg>
      <pc:sldMasterChg chg="delSldLayout">
        <pc:chgData name="Arnold, Geoffrey" userId="84df3a83-fb20-4e73-a9fb-16fe3fc1bec7" providerId="ADAL" clId="{E3694897-CB13-432C-8742-C75B5D9B012B}" dt="2021-12-20T14:13:39.926" v="0" actId="47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E3694897-CB13-432C-8742-C75B5D9B012B}" dt="2021-12-20T14:13:39.926" v="0" actId="47"/>
          <pc:sldLayoutMkLst>
            <pc:docMk/>
            <pc:sldMasterMk cId="0" sldId="2147483648"/>
            <pc:sldLayoutMk cId="216158443" sldId="2147483663"/>
          </pc:sldLayoutMkLst>
        </pc:sldLayoutChg>
      </pc:sldMasterChg>
    </pc:docChg>
  </pc:docChgLst>
  <pc:docChgLst>
    <pc:chgData name="Arnold, Geoffrey" userId="84df3a83-fb20-4e73-a9fb-16fe3fc1bec7" providerId="ADAL" clId="{152F44F4-1E92-4A54-9EDE-1D3BA31B2685}"/>
    <pc:docChg chg="modSld">
      <pc:chgData name="Arnold, Geoffrey" userId="84df3a83-fb20-4e73-a9fb-16fe3fc1bec7" providerId="ADAL" clId="{152F44F4-1E92-4A54-9EDE-1D3BA31B2685}" dt="2021-11-01T20:06:10.533" v="71" actId="20577"/>
      <pc:docMkLst>
        <pc:docMk/>
      </pc:docMkLst>
      <pc:sldChg chg="modSp mod">
        <pc:chgData name="Arnold, Geoffrey" userId="84df3a83-fb20-4e73-a9fb-16fe3fc1bec7" providerId="ADAL" clId="{152F44F4-1E92-4A54-9EDE-1D3BA31B2685}" dt="2021-11-01T19:35:22.258" v="1" actId="20577"/>
        <pc:sldMkLst>
          <pc:docMk/>
          <pc:sldMk cId="0" sldId="264"/>
        </pc:sldMkLst>
        <pc:spChg chg="mod">
          <ac:chgData name="Arnold, Geoffrey" userId="84df3a83-fb20-4e73-a9fb-16fe3fc1bec7" providerId="ADAL" clId="{152F44F4-1E92-4A54-9EDE-1D3BA31B2685}" dt="2021-11-01T19:35:22.258" v="1" actId="20577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17.216" v="50" actId="20577"/>
        <pc:sldMkLst>
          <pc:docMk/>
          <pc:sldMk cId="0" sldId="273"/>
        </pc:sldMkLst>
        <pc:spChg chg="mod">
          <ac:chgData name="Arnold, Geoffrey" userId="84df3a83-fb20-4e73-a9fb-16fe3fc1bec7" providerId="ADAL" clId="{152F44F4-1E92-4A54-9EDE-1D3BA31B2685}" dt="2021-11-01T20:05:17.216" v="50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40.408" v="64" actId="20577"/>
        <pc:sldMkLst>
          <pc:docMk/>
          <pc:sldMk cId="0" sldId="277"/>
        </pc:sldMkLst>
        <pc:spChg chg="mod">
          <ac:chgData name="Arnold, Geoffrey" userId="84df3a83-fb20-4e73-a9fb-16fe3fc1bec7" providerId="ADAL" clId="{152F44F4-1E92-4A54-9EDE-1D3BA31B2685}" dt="2021-11-01T20:05:40.408" v="64" actId="20577"/>
          <ac:spMkLst>
            <pc:docMk/>
            <pc:sldMk cId="0" sldId="277"/>
            <ac:spMk id="24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6:10.533" v="71" actId="20577"/>
        <pc:sldMkLst>
          <pc:docMk/>
          <pc:sldMk cId="0" sldId="286"/>
        </pc:sldMkLst>
        <pc:spChg chg="mod">
          <ac:chgData name="Arnold, Geoffrey" userId="84df3a83-fb20-4e73-a9fb-16fe3fc1bec7" providerId="ADAL" clId="{152F44F4-1E92-4A54-9EDE-1D3BA31B2685}" dt="2021-11-01T20:06:10.533" v="71" actId="20577"/>
          <ac:spMkLst>
            <pc:docMk/>
            <pc:sldMk cId="0" sldId="286"/>
            <ac:spMk id="287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A334C935-53B4-413C-B9A6-702A1636F2C9}"/>
    <pc:docChg chg="custSel modSld modMainMaster">
      <pc:chgData name="Arnold, Geoffrey" userId="84df3a83-fb20-4e73-a9fb-16fe3fc1bec7" providerId="ADAL" clId="{A334C935-53B4-413C-B9A6-702A1636F2C9}" dt="2024-09-18T17:28:34.473" v="51" actId="14100"/>
      <pc:docMkLst>
        <pc:docMk/>
      </pc:docMkLst>
      <pc:sldChg chg="modSp mod">
        <pc:chgData name="Arnold, Geoffrey" userId="84df3a83-fb20-4e73-a9fb-16fe3fc1bec7" providerId="ADAL" clId="{A334C935-53B4-413C-B9A6-702A1636F2C9}" dt="2024-09-18T17:23:26.354" v="0" actId="6549"/>
        <pc:sldMkLst>
          <pc:docMk/>
          <pc:sldMk cId="0" sldId="264"/>
        </pc:sldMkLst>
        <pc:spChg chg="mod">
          <ac:chgData name="Arnold, Geoffrey" userId="84df3a83-fb20-4e73-a9fb-16fe3fc1bec7" providerId="ADAL" clId="{A334C935-53B4-413C-B9A6-702A1636F2C9}" dt="2024-09-18T17:23:26.354" v="0" actId="6549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A334C935-53B4-413C-B9A6-702A1636F2C9}" dt="2024-09-18T17:23:53.753" v="35" actId="20577"/>
        <pc:sldMkLst>
          <pc:docMk/>
          <pc:sldMk cId="0" sldId="268"/>
        </pc:sldMkLst>
        <pc:spChg chg="mod">
          <ac:chgData name="Arnold, Geoffrey" userId="84df3a83-fb20-4e73-a9fb-16fe3fc1bec7" providerId="ADAL" clId="{A334C935-53B4-413C-B9A6-702A1636F2C9}" dt="2024-09-18T17:23:53.753" v="35" actId="20577"/>
          <ac:spMkLst>
            <pc:docMk/>
            <pc:sldMk cId="0" sldId="268"/>
            <ac:spMk id="211" creationId="{00000000-0000-0000-0000-000000000000}"/>
          </ac:spMkLst>
        </pc:spChg>
      </pc:sldChg>
      <pc:sldChg chg="modSp mod">
        <pc:chgData name="Arnold, Geoffrey" userId="84df3a83-fb20-4e73-a9fb-16fe3fc1bec7" providerId="ADAL" clId="{A334C935-53B4-413C-B9A6-702A1636F2C9}" dt="2024-09-18T17:28:26.579" v="50" actId="14100"/>
        <pc:sldMkLst>
          <pc:docMk/>
          <pc:sldMk cId="0" sldId="280"/>
        </pc:sldMkLst>
        <pc:spChg chg="mod">
          <ac:chgData name="Arnold, Geoffrey" userId="84df3a83-fb20-4e73-a9fb-16fe3fc1bec7" providerId="ADAL" clId="{A334C935-53B4-413C-B9A6-702A1636F2C9}" dt="2024-09-18T17:28:26.579" v="50" actId="14100"/>
          <ac:spMkLst>
            <pc:docMk/>
            <pc:sldMk cId="0" sldId="280"/>
            <ac:spMk id="262" creationId="{00000000-0000-0000-0000-000000000000}"/>
          </ac:spMkLst>
        </pc:spChg>
      </pc:sldChg>
      <pc:sldChg chg="modSp mod">
        <pc:chgData name="Arnold, Geoffrey" userId="84df3a83-fb20-4e73-a9fb-16fe3fc1bec7" providerId="ADAL" clId="{A334C935-53B4-413C-B9A6-702A1636F2C9}" dt="2024-09-18T17:28:34.473" v="51" actId="14100"/>
        <pc:sldMkLst>
          <pc:docMk/>
          <pc:sldMk cId="0" sldId="283"/>
        </pc:sldMkLst>
        <pc:spChg chg="mod">
          <ac:chgData name="Arnold, Geoffrey" userId="84df3a83-fb20-4e73-a9fb-16fe3fc1bec7" providerId="ADAL" clId="{A334C935-53B4-413C-B9A6-702A1636F2C9}" dt="2024-09-18T17:28:34.473" v="51" actId="14100"/>
          <ac:spMkLst>
            <pc:docMk/>
            <pc:sldMk cId="0" sldId="283"/>
            <ac:spMk id="276" creationId="{00000000-0000-0000-0000-000000000000}"/>
          </ac:spMkLst>
        </pc:spChg>
      </pc:sldChg>
      <pc:sldChg chg="modSp mod">
        <pc:chgData name="Arnold, Geoffrey" userId="84df3a83-fb20-4e73-a9fb-16fe3fc1bec7" providerId="ADAL" clId="{A334C935-53B4-413C-B9A6-702A1636F2C9}" dt="2024-09-18T17:24:28.666" v="42" actId="20577"/>
        <pc:sldMkLst>
          <pc:docMk/>
          <pc:sldMk cId="415542985" sldId="316"/>
        </pc:sldMkLst>
        <pc:spChg chg="mod">
          <ac:chgData name="Arnold, Geoffrey" userId="84df3a83-fb20-4e73-a9fb-16fe3fc1bec7" providerId="ADAL" clId="{A334C935-53B4-413C-B9A6-702A1636F2C9}" dt="2024-09-18T17:24:28.666" v="42" actId="20577"/>
          <ac:spMkLst>
            <pc:docMk/>
            <pc:sldMk cId="415542985" sldId="316"/>
            <ac:spMk id="6" creationId="{2DD6D88C-7E0C-4408-ADF0-061311F8EF68}"/>
          </ac:spMkLst>
        </pc:spChg>
      </pc:sldChg>
      <pc:sldMasterChg chg="modSldLayout">
        <pc:chgData name="Arnold, Geoffrey" userId="84df3a83-fb20-4e73-a9fb-16fe3fc1bec7" providerId="ADAL" clId="{A334C935-53B4-413C-B9A6-702A1636F2C9}" dt="2024-09-18T17:27:54.787" v="48" actId="478"/>
        <pc:sldMasterMkLst>
          <pc:docMk/>
          <pc:sldMasterMk cId="0" sldId="2147483648"/>
        </pc:sldMasterMkLst>
        <pc:sldLayoutChg chg="delSp mod">
          <pc:chgData name="Arnold, Geoffrey" userId="84df3a83-fb20-4e73-a9fb-16fe3fc1bec7" providerId="ADAL" clId="{A334C935-53B4-413C-B9A6-702A1636F2C9}" dt="2024-09-18T17:27:47.413" v="44" actId="478"/>
          <pc:sldLayoutMkLst>
            <pc:docMk/>
            <pc:sldMasterMk cId="0" sldId="2147483648"/>
            <pc:sldLayoutMk cId="0" sldId="2147483654"/>
          </pc:sldLayoutMkLst>
          <pc:spChg chg="del">
            <ac:chgData name="Arnold, Geoffrey" userId="84df3a83-fb20-4e73-a9fb-16fe3fc1bec7" providerId="ADAL" clId="{A334C935-53B4-413C-B9A6-702A1636F2C9}" dt="2024-09-18T17:27:46.744" v="43" actId="478"/>
            <ac:spMkLst>
              <pc:docMk/>
              <pc:sldMasterMk cId="0" sldId="2147483648"/>
              <pc:sldLayoutMk cId="0" sldId="2147483654"/>
              <ac:spMk id="65" creationId="{00000000-0000-0000-0000-000000000000}"/>
            </ac:spMkLst>
          </pc:spChg>
          <pc:picChg chg="del">
            <ac:chgData name="Arnold, Geoffrey" userId="84df3a83-fb20-4e73-a9fb-16fe3fc1bec7" providerId="ADAL" clId="{A334C935-53B4-413C-B9A6-702A1636F2C9}" dt="2024-09-18T17:27:47.413" v="44" actId="478"/>
            <ac:picMkLst>
              <pc:docMk/>
              <pc:sldMasterMk cId="0" sldId="2147483648"/>
              <pc:sldLayoutMk cId="0" sldId="2147483654"/>
              <ac:picMk id="66" creationId="{00000000-0000-0000-0000-000000000000}"/>
            </ac:picMkLst>
          </pc:picChg>
        </pc:sldLayoutChg>
        <pc:sldLayoutChg chg="delSp mod">
          <pc:chgData name="Arnold, Geoffrey" userId="84df3a83-fb20-4e73-a9fb-16fe3fc1bec7" providerId="ADAL" clId="{A334C935-53B4-413C-B9A6-702A1636F2C9}" dt="2024-09-18T17:27:54.787" v="48" actId="478"/>
          <pc:sldLayoutMkLst>
            <pc:docMk/>
            <pc:sldMasterMk cId="0" sldId="2147483648"/>
            <pc:sldLayoutMk cId="0" sldId="2147483655"/>
          </pc:sldLayoutMkLst>
          <pc:spChg chg="del">
            <ac:chgData name="Arnold, Geoffrey" userId="84df3a83-fb20-4e73-a9fb-16fe3fc1bec7" providerId="ADAL" clId="{A334C935-53B4-413C-B9A6-702A1636F2C9}" dt="2024-09-18T17:27:54.150" v="47" actId="478"/>
            <ac:spMkLst>
              <pc:docMk/>
              <pc:sldMasterMk cId="0" sldId="2147483648"/>
              <pc:sldLayoutMk cId="0" sldId="2147483655"/>
              <ac:spMk id="78" creationId="{00000000-0000-0000-0000-000000000000}"/>
            </ac:spMkLst>
          </pc:spChg>
          <pc:picChg chg="del">
            <ac:chgData name="Arnold, Geoffrey" userId="84df3a83-fb20-4e73-a9fb-16fe3fc1bec7" providerId="ADAL" clId="{A334C935-53B4-413C-B9A6-702A1636F2C9}" dt="2024-09-18T17:27:54.787" v="48" actId="478"/>
            <ac:picMkLst>
              <pc:docMk/>
              <pc:sldMasterMk cId="0" sldId="2147483648"/>
              <pc:sldLayoutMk cId="0" sldId="2147483655"/>
              <ac:picMk id="79" creationId="{00000000-0000-0000-0000-000000000000}"/>
            </ac:picMkLst>
          </pc:picChg>
        </pc:sldLayoutChg>
        <pc:sldLayoutChg chg="delSp mod">
          <pc:chgData name="Arnold, Geoffrey" userId="84df3a83-fb20-4e73-a9fb-16fe3fc1bec7" providerId="ADAL" clId="{A334C935-53B4-413C-B9A6-702A1636F2C9}" dt="2024-09-18T17:27:51.802" v="46" actId="478"/>
          <pc:sldLayoutMkLst>
            <pc:docMk/>
            <pc:sldMasterMk cId="0" sldId="2147483648"/>
            <pc:sldLayoutMk cId="0" sldId="2147483656"/>
          </pc:sldLayoutMkLst>
          <pc:spChg chg="del">
            <ac:chgData name="Arnold, Geoffrey" userId="84df3a83-fb20-4e73-a9fb-16fe3fc1bec7" providerId="ADAL" clId="{A334C935-53B4-413C-B9A6-702A1636F2C9}" dt="2024-09-18T17:27:51.202" v="45" actId="478"/>
            <ac:spMkLst>
              <pc:docMk/>
              <pc:sldMasterMk cId="0" sldId="2147483648"/>
              <pc:sldLayoutMk cId="0" sldId="2147483656"/>
              <ac:spMk id="91" creationId="{00000000-0000-0000-0000-000000000000}"/>
            </ac:spMkLst>
          </pc:spChg>
          <pc:picChg chg="del">
            <ac:chgData name="Arnold, Geoffrey" userId="84df3a83-fb20-4e73-a9fb-16fe3fc1bec7" providerId="ADAL" clId="{A334C935-53B4-413C-B9A6-702A1636F2C9}" dt="2024-09-18T17:27:51.802" v="46" actId="478"/>
            <ac:picMkLst>
              <pc:docMk/>
              <pc:sldMasterMk cId="0" sldId="2147483648"/>
              <pc:sldLayoutMk cId="0" sldId="2147483656"/>
              <ac:picMk id="92" creationId="{00000000-0000-0000-0000-000000000000}"/>
            </ac:picMkLst>
          </pc:picChg>
        </pc:sldLayoutChg>
      </pc:sldMasterChg>
    </pc:docChg>
  </pc:docChgLst>
  <pc:docChgLst>
    <pc:chgData name="Arnold, Geoffrey" userId="84df3a83-fb20-4e73-a9fb-16fe3fc1bec7" providerId="ADAL" clId="{96858423-5996-4047-A4CD-CF6D80645DEC}"/>
    <pc:docChg chg="undo custSel addSld delSld modSld modMainMaster">
      <pc:chgData name="Arnold, Geoffrey" userId="84df3a83-fb20-4e73-a9fb-16fe3fc1bec7" providerId="ADAL" clId="{96858423-5996-4047-A4CD-CF6D80645DEC}" dt="2024-07-25T16:15:52.167" v="421" actId="20577"/>
      <pc:docMkLst>
        <pc:docMk/>
      </pc:docMkLst>
      <pc:sldChg chg="addSp delSp modSp add del mod">
        <pc:chgData name="Arnold, Geoffrey" userId="84df3a83-fb20-4e73-a9fb-16fe3fc1bec7" providerId="ADAL" clId="{96858423-5996-4047-A4CD-CF6D80645DEC}" dt="2024-07-25T15:58:06.149" v="72" actId="1076"/>
        <pc:sldMkLst>
          <pc:docMk/>
          <pc:sldMk cId="0" sldId="256"/>
        </pc:sldMkLst>
        <pc:spChg chg="del">
          <ac:chgData name="Arnold, Geoffrey" userId="84df3a83-fb20-4e73-a9fb-16fe3fc1bec7" providerId="ADAL" clId="{96858423-5996-4047-A4CD-CF6D80645DEC}" dt="2024-07-25T15:56:49.447" v="21" actId="478"/>
          <ac:spMkLst>
            <pc:docMk/>
            <pc:sldMk cId="0" sldId="256"/>
            <ac:spMk id="2" creationId="{00000000-0000-0000-0000-000000000000}"/>
          </ac:spMkLst>
        </pc:spChg>
        <pc:spChg chg="add del">
          <ac:chgData name="Arnold, Geoffrey" userId="84df3a83-fb20-4e73-a9fb-16fe3fc1bec7" providerId="ADAL" clId="{96858423-5996-4047-A4CD-CF6D80645DEC}" dt="2024-07-25T15:57:20.462" v="62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Arnold, Geoffrey" userId="84df3a83-fb20-4e73-a9fb-16fe3fc1bec7" providerId="ADAL" clId="{96858423-5996-4047-A4CD-CF6D80645DEC}" dt="2024-07-25T15:57:00.995" v="47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Arnold, Geoffrey" userId="84df3a83-fb20-4e73-a9fb-16fe3fc1bec7" providerId="ADAL" clId="{96858423-5996-4047-A4CD-CF6D80645DEC}" dt="2024-07-25T15:40:26.853" v="1" actId="1076"/>
          <ac:spMkLst>
            <pc:docMk/>
            <pc:sldMk cId="0" sldId="256"/>
            <ac:spMk id="173" creationId="{00000000-0000-0000-0000-000000000000}"/>
          </ac:spMkLst>
        </pc:spChg>
        <pc:picChg chg="add del mod">
          <ac:chgData name="Arnold, Geoffrey" userId="84df3a83-fb20-4e73-a9fb-16fe3fc1bec7" providerId="ADAL" clId="{96858423-5996-4047-A4CD-CF6D80645DEC}" dt="2024-07-25T15:57:09.213" v="55"/>
          <ac:picMkLst>
            <pc:docMk/>
            <pc:sldMk cId="0" sldId="256"/>
            <ac:picMk id="6" creationId="{8F6D00F3-449D-4FA8-9C32-2CC909EBF097}"/>
          </ac:picMkLst>
        </pc:picChg>
        <pc:picChg chg="add mod">
          <ac:chgData name="Arnold, Geoffrey" userId="84df3a83-fb20-4e73-a9fb-16fe3fc1bec7" providerId="ADAL" clId="{96858423-5996-4047-A4CD-CF6D80645DEC}" dt="2024-07-25T15:58:06.149" v="72" actId="1076"/>
          <ac:picMkLst>
            <pc:docMk/>
            <pc:sldMk cId="0" sldId="256"/>
            <ac:picMk id="8" creationId="{041BE8B2-D041-499C-AB46-5E170066F152}"/>
          </ac:picMkLst>
        </pc:picChg>
        <pc:picChg chg="add mod">
          <ac:chgData name="Arnold, Geoffrey" userId="84df3a83-fb20-4e73-a9fb-16fe3fc1bec7" providerId="ADAL" clId="{96858423-5996-4047-A4CD-CF6D80645DEC}" dt="2024-07-25T15:58:04.791" v="71" actId="1076"/>
          <ac:picMkLst>
            <pc:docMk/>
            <pc:sldMk cId="0" sldId="256"/>
            <ac:picMk id="10" creationId="{B78782E7-CC6A-40DD-B9E9-9E41C866EDBA}"/>
          </ac:picMkLst>
        </pc:picChg>
        <pc:picChg chg="del mod">
          <ac:chgData name="Arnold, Geoffrey" userId="84df3a83-fb20-4e73-a9fb-16fe3fc1bec7" providerId="ADAL" clId="{96858423-5996-4047-A4CD-CF6D80645DEC}" dt="2024-07-25T15:40:29.980" v="3" actId="478"/>
          <ac:picMkLst>
            <pc:docMk/>
            <pc:sldMk cId="0" sldId="256"/>
            <ac:picMk id="172" creationId="{00000000-0000-0000-0000-000000000000}"/>
          </ac:picMkLst>
        </pc:picChg>
      </pc:sldChg>
      <pc:sldChg chg="delSp mod">
        <pc:chgData name="Arnold, Geoffrey" userId="84df3a83-fb20-4e73-a9fb-16fe3fc1bec7" providerId="ADAL" clId="{96858423-5996-4047-A4CD-CF6D80645DEC}" dt="2024-07-25T15:40:46.923" v="6" actId="478"/>
        <pc:sldMkLst>
          <pc:docMk/>
          <pc:sldMk cId="0" sldId="287"/>
        </pc:sldMkLst>
        <pc:spChg chg="del">
          <ac:chgData name="Arnold, Geoffrey" userId="84df3a83-fb20-4e73-a9fb-16fe3fc1bec7" providerId="ADAL" clId="{96858423-5996-4047-A4CD-CF6D80645DEC}" dt="2024-07-25T15:40:46.923" v="6" actId="478"/>
          <ac:spMkLst>
            <pc:docMk/>
            <pc:sldMk cId="0" sldId="287"/>
            <ac:spMk id="198" creationId="{00000000-0000-0000-0000-000000000000}"/>
          </ac:spMkLst>
        </pc:spChg>
        <pc:spChg chg="del">
          <ac:chgData name="Arnold, Geoffrey" userId="84df3a83-fb20-4e73-a9fb-16fe3fc1bec7" providerId="ADAL" clId="{96858423-5996-4047-A4CD-CF6D80645DEC}" dt="2024-07-25T15:40:42.381" v="4" actId="478"/>
          <ac:spMkLst>
            <pc:docMk/>
            <pc:sldMk cId="0" sldId="287"/>
            <ac:spMk id="199" creationId="{00000000-0000-0000-0000-000000000000}"/>
          </ac:spMkLst>
        </pc:spChg>
        <pc:picChg chg="del">
          <ac:chgData name="Arnold, Geoffrey" userId="84df3a83-fb20-4e73-a9fb-16fe3fc1bec7" providerId="ADAL" clId="{96858423-5996-4047-A4CD-CF6D80645DEC}" dt="2024-07-25T15:40:43.249" v="5" actId="478"/>
          <ac:picMkLst>
            <pc:docMk/>
            <pc:sldMk cId="0" sldId="287"/>
            <ac:picMk id="200" creationId="{00000000-0000-0000-0000-000000000000}"/>
          </ac:picMkLst>
        </pc:picChg>
      </pc:sldChg>
      <pc:sldChg chg="addSp delSp modSp mod">
        <pc:chgData name="Arnold, Geoffrey" userId="84df3a83-fb20-4e73-a9fb-16fe3fc1bec7" providerId="ADAL" clId="{96858423-5996-4047-A4CD-CF6D80645DEC}" dt="2024-07-25T16:12:26.925" v="274" actId="14100"/>
        <pc:sldMkLst>
          <pc:docMk/>
          <pc:sldMk cId="415542985" sldId="316"/>
        </pc:sldMkLst>
        <pc:spChg chg="mod">
          <ac:chgData name="Arnold, Geoffrey" userId="84df3a83-fb20-4e73-a9fb-16fe3fc1bec7" providerId="ADAL" clId="{96858423-5996-4047-A4CD-CF6D80645DEC}" dt="2024-07-25T16:11:09.922" v="145" actId="1076"/>
          <ac:spMkLst>
            <pc:docMk/>
            <pc:sldMk cId="415542985" sldId="316"/>
            <ac:spMk id="5" creationId="{CFE13B47-3EDF-470D-885B-A180392095C4}"/>
          </ac:spMkLst>
        </pc:spChg>
        <pc:spChg chg="add mod">
          <ac:chgData name="Arnold, Geoffrey" userId="84df3a83-fb20-4e73-a9fb-16fe3fc1bec7" providerId="ADAL" clId="{96858423-5996-4047-A4CD-CF6D80645DEC}" dt="2024-07-25T16:12:26.925" v="274" actId="14100"/>
          <ac:spMkLst>
            <pc:docMk/>
            <pc:sldMk cId="415542985" sldId="316"/>
            <ac:spMk id="6" creationId="{2DD6D88C-7E0C-4408-ADF0-061311F8EF68}"/>
          </ac:spMkLst>
        </pc:spChg>
        <pc:spChg chg="add del mod">
          <ac:chgData name="Arnold, Geoffrey" userId="84df3a83-fb20-4e73-a9fb-16fe3fc1bec7" providerId="ADAL" clId="{96858423-5996-4047-A4CD-CF6D80645DEC}" dt="2024-07-25T16:11:34.524" v="169"/>
          <ac:spMkLst>
            <pc:docMk/>
            <pc:sldMk cId="415542985" sldId="316"/>
            <ac:spMk id="7" creationId="{F2CEC88F-F93C-406F-AD2F-8301471CA61B}"/>
          </ac:spMkLst>
        </pc:spChg>
        <pc:picChg chg="del">
          <ac:chgData name="Arnold, Geoffrey" userId="84df3a83-fb20-4e73-a9fb-16fe3fc1bec7" providerId="ADAL" clId="{96858423-5996-4047-A4CD-CF6D80645DEC}" dt="2024-07-25T16:10:34.827" v="108" actId="478"/>
          <ac:picMkLst>
            <pc:docMk/>
            <pc:sldMk cId="415542985" sldId="316"/>
            <ac:picMk id="8" creationId="{79F66D66-92F5-42D2-BBBB-E5ACDA01FBF2}"/>
          </ac:picMkLst>
        </pc:picChg>
      </pc:sldChg>
      <pc:sldChg chg="del">
        <pc:chgData name="Arnold, Geoffrey" userId="84df3a83-fb20-4e73-a9fb-16fe3fc1bec7" providerId="ADAL" clId="{96858423-5996-4047-A4CD-CF6D80645DEC}" dt="2024-07-25T15:58:29.211" v="74" actId="47"/>
        <pc:sldMkLst>
          <pc:docMk/>
          <pc:sldMk cId="245786740" sldId="318"/>
        </pc:sldMkLst>
      </pc:sldChg>
      <pc:sldChg chg="addSp delSp modSp add mod">
        <pc:chgData name="Arnold, Geoffrey" userId="84df3a83-fb20-4e73-a9fb-16fe3fc1bec7" providerId="ADAL" clId="{96858423-5996-4047-A4CD-CF6D80645DEC}" dt="2024-07-25T15:58:37.375" v="78" actId="1076"/>
        <pc:sldMkLst>
          <pc:docMk/>
          <pc:sldMk cId="415769919" sldId="319"/>
        </pc:sldMkLst>
        <pc:spChg chg="add mod">
          <ac:chgData name="Arnold, Geoffrey" userId="84df3a83-fb20-4e73-a9fb-16fe3fc1bec7" providerId="ADAL" clId="{96858423-5996-4047-A4CD-CF6D80645DEC}" dt="2024-07-25T15:58:34.840" v="77" actId="478"/>
          <ac:spMkLst>
            <pc:docMk/>
            <pc:sldMk cId="415769919" sldId="319"/>
            <ac:spMk id="3" creationId="{34BDDA61-E992-423F-9061-EBD2FFD222A7}"/>
          </ac:spMkLst>
        </pc:spChg>
        <pc:spChg chg="del mod">
          <ac:chgData name="Arnold, Geoffrey" userId="84df3a83-fb20-4e73-a9fb-16fe3fc1bec7" providerId="ADAL" clId="{96858423-5996-4047-A4CD-CF6D80645DEC}" dt="2024-07-25T15:58:34.840" v="77" actId="478"/>
          <ac:spMkLst>
            <pc:docMk/>
            <pc:sldMk cId="415769919" sldId="319"/>
            <ac:spMk id="4" creationId="{00000000-0000-0000-0000-000000000000}"/>
          </ac:spMkLst>
        </pc:spChg>
        <pc:picChg chg="del">
          <ac:chgData name="Arnold, Geoffrey" userId="84df3a83-fb20-4e73-a9fb-16fe3fc1bec7" providerId="ADAL" clId="{96858423-5996-4047-A4CD-CF6D80645DEC}" dt="2024-07-25T15:58:30.413" v="75" actId="478"/>
          <ac:picMkLst>
            <pc:docMk/>
            <pc:sldMk cId="415769919" sldId="319"/>
            <ac:picMk id="8" creationId="{041BE8B2-D041-499C-AB46-5E170066F152}"/>
          </ac:picMkLst>
        </pc:picChg>
        <pc:picChg chg="mod">
          <ac:chgData name="Arnold, Geoffrey" userId="84df3a83-fb20-4e73-a9fb-16fe3fc1bec7" providerId="ADAL" clId="{96858423-5996-4047-A4CD-CF6D80645DEC}" dt="2024-07-25T15:58:37.375" v="78" actId="1076"/>
          <ac:picMkLst>
            <pc:docMk/>
            <pc:sldMk cId="415769919" sldId="319"/>
            <ac:picMk id="10" creationId="{B78782E7-CC6A-40DD-B9E9-9E41C866EDBA}"/>
          </ac:picMkLst>
        </pc:picChg>
      </pc:sldChg>
      <pc:sldChg chg="addSp delSp modSp add del mod">
        <pc:chgData name="Arnold, Geoffrey" userId="84df3a83-fb20-4e73-a9fb-16fe3fc1bec7" providerId="ADAL" clId="{96858423-5996-4047-A4CD-CF6D80645DEC}" dt="2024-07-25T15:56:41.262" v="18" actId="47"/>
        <pc:sldMkLst>
          <pc:docMk/>
          <pc:sldMk cId="1261061912" sldId="319"/>
        </pc:sldMkLst>
        <pc:spChg chg="add mod">
          <ac:chgData name="Arnold, Geoffrey" userId="84df3a83-fb20-4e73-a9fb-16fe3fc1bec7" providerId="ADAL" clId="{96858423-5996-4047-A4CD-CF6D80645DEC}" dt="2024-07-25T15:56:23.128" v="16" actId="12"/>
          <ac:spMkLst>
            <pc:docMk/>
            <pc:sldMk cId="1261061912" sldId="319"/>
            <ac:spMk id="3" creationId="{D69B0539-DAD2-49F9-90D4-98620B7126A2}"/>
          </ac:spMkLst>
        </pc:spChg>
        <pc:spChg chg="del">
          <ac:chgData name="Arnold, Geoffrey" userId="84df3a83-fb20-4e73-a9fb-16fe3fc1bec7" providerId="ADAL" clId="{96858423-5996-4047-A4CD-CF6D80645DEC}" dt="2024-07-25T15:56:16.638" v="11" actId="478"/>
          <ac:spMkLst>
            <pc:docMk/>
            <pc:sldMk cId="1261061912" sldId="319"/>
            <ac:spMk id="180" creationId="{00000000-0000-0000-0000-000000000000}"/>
          </ac:spMkLst>
        </pc:spChg>
      </pc:sldChg>
      <pc:sldChg chg="add del">
        <pc:chgData name="Arnold, Geoffrey" userId="84df3a83-fb20-4e73-a9fb-16fe3fc1bec7" providerId="ADAL" clId="{96858423-5996-4047-A4CD-CF6D80645DEC}" dt="2024-07-25T15:56:42.184" v="19" actId="47"/>
        <pc:sldMkLst>
          <pc:docMk/>
          <pc:sldMk cId="1738347627" sldId="320"/>
        </pc:sldMkLst>
      </pc:sldChg>
      <pc:sldChg chg="modSp add mod">
        <pc:chgData name="Arnold, Geoffrey" userId="84df3a83-fb20-4e73-a9fb-16fe3fc1bec7" providerId="ADAL" clId="{96858423-5996-4047-A4CD-CF6D80645DEC}" dt="2024-07-25T16:15:52.167" v="421" actId="20577"/>
        <pc:sldMkLst>
          <pc:docMk/>
          <pc:sldMk cId="4250769768" sldId="320"/>
        </pc:sldMkLst>
        <pc:spChg chg="mod">
          <ac:chgData name="Arnold, Geoffrey" userId="84df3a83-fb20-4e73-a9fb-16fe3fc1bec7" providerId="ADAL" clId="{96858423-5996-4047-A4CD-CF6D80645DEC}" dt="2024-07-25T16:10:10.490" v="107" actId="20577"/>
          <ac:spMkLst>
            <pc:docMk/>
            <pc:sldMk cId="4250769768" sldId="320"/>
            <ac:spMk id="2" creationId="{9A4A65AB-ACAE-421F-BEE4-74101D455472}"/>
          </ac:spMkLst>
        </pc:spChg>
        <pc:spChg chg="mod">
          <ac:chgData name="Arnold, Geoffrey" userId="84df3a83-fb20-4e73-a9fb-16fe3fc1bec7" providerId="ADAL" clId="{96858423-5996-4047-A4CD-CF6D80645DEC}" dt="2024-07-25T16:15:52.167" v="421" actId="20577"/>
          <ac:spMkLst>
            <pc:docMk/>
            <pc:sldMk cId="4250769768" sldId="320"/>
            <ac:spMk id="5" creationId="{CFE13B47-3EDF-470D-885B-A180392095C4}"/>
          </ac:spMkLst>
        </pc:spChg>
        <pc:picChg chg="mod">
          <ac:chgData name="Arnold, Geoffrey" userId="84df3a83-fb20-4e73-a9fb-16fe3fc1bec7" providerId="ADAL" clId="{96858423-5996-4047-A4CD-CF6D80645DEC}" dt="2024-07-25T16:15:28.590" v="419" actId="1076"/>
          <ac:picMkLst>
            <pc:docMk/>
            <pc:sldMk cId="4250769768" sldId="320"/>
            <ac:picMk id="8" creationId="{79F66D66-92F5-42D2-BBBB-E5ACDA01FBF2}"/>
          </ac:picMkLst>
        </pc:picChg>
      </pc:sldChg>
      <pc:sldMasterChg chg="modSldLayout">
        <pc:chgData name="Arnold, Geoffrey" userId="84df3a83-fb20-4e73-a9fb-16fe3fc1bec7" providerId="ADAL" clId="{96858423-5996-4047-A4CD-CF6D80645DEC}" dt="2024-07-25T15:42:00.481" v="8" actId="478"/>
        <pc:sldMasterMkLst>
          <pc:docMk/>
          <pc:sldMasterMk cId="0" sldId="2147483648"/>
        </pc:sldMasterMkLst>
        <pc:sldLayoutChg chg="delSp mod">
          <pc:chgData name="Arnold, Geoffrey" userId="84df3a83-fb20-4e73-a9fb-16fe3fc1bec7" providerId="ADAL" clId="{96858423-5996-4047-A4CD-CF6D80645DEC}" dt="2024-07-25T15:42:00.481" v="8" actId="478"/>
          <pc:sldLayoutMkLst>
            <pc:docMk/>
            <pc:sldMasterMk cId="0" sldId="2147483648"/>
            <pc:sldLayoutMk cId="0" sldId="2147483649"/>
          </pc:sldLayoutMkLst>
          <pc:spChg chg="del">
            <ac:chgData name="Arnold, Geoffrey" userId="84df3a83-fb20-4e73-a9fb-16fe3fc1bec7" providerId="ADAL" clId="{96858423-5996-4047-A4CD-CF6D80645DEC}" dt="2024-07-25T15:41:59.743" v="7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del">
            <ac:chgData name="Arnold, Geoffrey" userId="84df3a83-fb20-4e73-a9fb-16fe3fc1bec7" providerId="ADAL" clId="{96858423-5996-4047-A4CD-CF6D80645DEC}" dt="2024-07-25T15:42:00.481" v="8" actId="478"/>
            <ac:picMkLst>
              <pc:docMk/>
              <pc:sldMasterMk cId="0" sldId="2147483648"/>
              <pc:sldLayoutMk cId="0" sldId="2147483649"/>
              <ac:picMk id="20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6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324146" y="15864660"/>
            <a:ext cx="911339" cy="910506"/>
          </a:xfrm>
        </p:spPr>
        <p:txBody>
          <a:bodyPr lIns="0" tIns="0" rIns="0" bIns="0"/>
          <a:lstStyle>
            <a:lvl1pPr>
              <a:defRPr sz="6003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30805">
              <a:lnSpc>
                <a:spcPts val="7131"/>
              </a:lnSpc>
            </a:pPr>
            <a:fld id="{81D60167-4931-47E6-BA6A-407CBD079E47}" type="slidenum">
              <a:rPr lang="en-US" spc="-67" smtClean="0"/>
              <a:pPr marL="30805">
                <a:lnSpc>
                  <a:spcPts val="7131"/>
                </a:lnSpc>
              </a:pPr>
              <a:t>‹#›</a:t>
            </a:fld>
            <a:endParaRPr lang="en-US" spc="-67" dirty="0"/>
          </a:p>
        </p:txBody>
      </p:sp>
    </p:spTree>
    <p:extLst>
      <p:ext uri="{BB962C8B-B14F-4D97-AF65-F5344CB8AC3E}">
        <p14:creationId xmlns:p14="http://schemas.microsoft.com/office/powerpoint/2010/main" val="169840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lient.stadiamaps.com/signup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44433" y="721555"/>
            <a:ext cx="15297075" cy="4627737"/>
          </a:xfrm>
          <a:prstGeom prst="rect">
            <a:avLst/>
          </a:prstGeom>
        </p:spPr>
        <p:txBody>
          <a:bodyPr vert="horz" wrap="square" lIns="0" tIns="17712" rIns="0" bIns="0" rtlCol="0" anchor="ctr">
            <a:spAutoFit/>
          </a:bodyPr>
          <a:lstStyle/>
          <a:p>
            <a:pPr marL="15403">
              <a:spcBef>
                <a:spcPts val="138"/>
              </a:spcBef>
            </a:pPr>
            <a:r>
              <a:rPr lang="en-US" sz="14978" spc="-255" dirty="0"/>
              <a:t>Map Data with sf &amp; leaflet</a:t>
            </a:r>
            <a:endParaRPr sz="14978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041BE8B2-D041-499C-AB46-5E170066F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04" y="4860560"/>
            <a:ext cx="7447348" cy="744734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78782E7-CC6A-40DD-B9E9-9E41C866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222" y="5959608"/>
            <a:ext cx="10498506" cy="52492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875640" y="5729485"/>
            <a:ext cx="10632718" cy="22570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08-Maps-Exercises</a:t>
            </a:r>
            <a:r>
              <a:rPr dirty="0"/>
              <a:t>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Importing data</a:t>
            </a:r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2948151" y="4795701"/>
            <a:ext cx="19990676" cy="412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polls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st_read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("Allegheny_County_Polling_Place_Locations_November_2016.geojson")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st_read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("./cb_2015_us_cd114_500k/cb_2015_us_cd114_500k.shp")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plot(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57987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Plot</a:t>
            </a:r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2948151" y="4795702"/>
            <a:ext cx="3799490" cy="785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plot(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068DE-8F9F-4378-9686-100A4B656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880" y="3307088"/>
            <a:ext cx="14825700" cy="82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82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1728952" y="5792318"/>
            <a:ext cx="9396248" cy="31562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ggplot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(data=polls,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(color = Region)) + 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geom_sf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 +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theme_void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5D299-5722-4C7B-BEFB-21E52564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451" y="3209814"/>
            <a:ext cx="9594645" cy="832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a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5806966" y="9427876"/>
            <a:ext cx="12770068" cy="8354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register_stadiamaps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(“Your-API-Key-here", write = TRUE)</a:t>
            </a:r>
          </a:p>
        </p:txBody>
      </p:sp>
      <p:sp>
        <p:nvSpPr>
          <p:cNvPr id="6" name="leaflet_examples.Rmd…">
            <a:extLst>
              <a:ext uri="{FF2B5EF4-FFF2-40B4-BE49-F238E27FC236}">
                <a16:creationId xmlns:a16="http://schemas.microsoft.com/office/drawing/2014/main" id="{2DD6D88C-7E0C-4408-ADF0-061311F8EF68}"/>
              </a:ext>
            </a:extLst>
          </p:cNvPr>
          <p:cNvSpPr txBox="1">
            <a:spLocks/>
          </p:cNvSpPr>
          <p:nvPr/>
        </p:nvSpPr>
        <p:spPr>
          <a:xfrm>
            <a:off x="2907243" y="4600971"/>
            <a:ext cx="20252302" cy="3912407"/>
          </a:xfrm>
          <a:prstGeom prst="rect">
            <a:avLst/>
          </a:prstGeom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 dirty="0"/>
              <a:t>Request an API Key here: </a:t>
            </a:r>
            <a:r>
              <a:rPr lang="en-US" dirty="0">
                <a:hlinkClick r:id="rId2"/>
              </a:rPr>
              <a:t>https://client.stadiamaps.com/signup/</a:t>
            </a:r>
            <a:endParaRPr lang="en-US" dirty="0"/>
          </a:p>
          <a:p>
            <a:pPr hangingPunct="1"/>
            <a:r>
              <a:rPr lang="en-US" dirty="0"/>
              <a:t>Check your email and enter the API key into the code below and run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4155429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a Stamen API Key</a:t>
            </a:r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315311" y="2204041"/>
            <a:ext cx="19990676" cy="9582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Get the boundaries of your file to get the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basemap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&lt;-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(polls) %&gt;%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setNames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(c("left", "bottom", "right", "top"))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Get the API Key from the .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Renviron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ggmap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::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register_stadiamaps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Sys.getenv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("GGMAP_STADIAMAPS_API_KEY"))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Load API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Basemap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get_stadiamap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maptype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"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stamen_toner_lite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")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Add map info to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basemap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 %&gt;% 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	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ggmap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 +   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	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coord_sf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crs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st_crs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(3857)) +  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	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geom_sf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(data=polls,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(color = Region),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inherit.aes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FALSE) +  </a:t>
            </a:r>
          </a:p>
          <a:p>
            <a:pPr marL="0" indent="0" defTabSz="693419" hangingPunct="1">
              <a:spcBef>
                <a:spcPts val="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	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theme_map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F66D66-92F5-42D2-BBBB-E5ACDA01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074" y="5481014"/>
            <a:ext cx="7157826" cy="6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697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78782E7-CC6A-40DD-B9E9-9E41C866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84" y="4233373"/>
            <a:ext cx="10498506" cy="52492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BDDA61-E992-423F-9061-EBD2FFD2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R version of the </a:t>
            </a:r>
            <a:r>
              <a:rPr dirty="0" err="1"/>
              <a:t>Javavscript</a:t>
            </a:r>
            <a:r>
              <a:rPr dirty="0"/>
              <a:t>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Others include: </a:t>
            </a:r>
            <a:r>
              <a:rPr dirty="0" err="1"/>
              <a:t>tmap</a:t>
            </a:r>
            <a:r>
              <a:rPr dirty="0"/>
              <a:t>, </a:t>
            </a:r>
            <a:r>
              <a:rPr dirty="0" err="1"/>
              <a:t>mapview</a:t>
            </a:r>
            <a:r>
              <a:rPr dirty="0"/>
              <a:t> and </a:t>
            </a:r>
            <a:r>
              <a:rPr dirty="0" err="1"/>
              <a:t>plotly</a:t>
            </a:r>
            <a:endParaRPr dirty="0"/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Documentation: </a:t>
            </a:r>
            <a:r>
              <a:rPr u="sng" dirty="0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leaflet you can add groups and give them a name.</a:t>
            </a:r>
          </a:p>
          <a:p>
            <a:r>
              <a:rPr dirty="0"/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addProviderTiles</a:t>
            </a:r>
            <a:r>
              <a:rPr dirty="0"/>
              <a:t>(</a:t>
            </a:r>
            <a:r>
              <a:rPr dirty="0" err="1"/>
              <a:t>providers$Stamen.Toner</a:t>
            </a:r>
            <a:r>
              <a:rPr dirty="0"/>
              <a:t>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addLayersControl</a:t>
            </a:r>
            <a:r>
              <a:rPr dirty="0"/>
              <a:t>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baseGroups</a:t>
            </a:r>
            <a:r>
              <a:rPr dirty="0"/>
              <a:t>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overlayGroups</a:t>
            </a:r>
            <a:r>
              <a:rPr dirty="0"/>
              <a:t>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options = </a:t>
            </a:r>
            <a:r>
              <a:rPr dirty="0" err="1"/>
              <a:t>layersControlOptions</a:t>
            </a:r>
            <a:r>
              <a:rPr dirty="0"/>
              <a:t>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sf</a:t>
            </a:r>
            <a:endParaRPr dirty="0"/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ggmap</a:t>
            </a:r>
            <a:endParaRPr lang="en-US" dirty="0"/>
          </a:p>
          <a:p>
            <a:pPr marL="136905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example </a:t>
            </a:r>
            <a:r>
              <a:rPr lang="en-US" dirty="0" err="1"/>
              <a:t>cds</a:t>
            </a:r>
            <a:r>
              <a:rPr lang="en-US" dirty="0"/>
              <a:t> to</a:t>
            </a:r>
            <a:r>
              <a:rPr dirty="0"/>
              <a:t> create a polygon layer </a:t>
            </a:r>
          </a:p>
          <a:p>
            <a:pPr lvl="1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084265" y="5202394"/>
            <a:ext cx="14974497" cy="307619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leaflet(data = </a:t>
            </a:r>
            <a:r>
              <a:rPr dirty="0" err="1"/>
              <a:t>cds</a:t>
            </a:r>
            <a:r>
              <a:rPr dirty="0"/>
              <a:t>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addProviderTiles</a:t>
            </a:r>
            <a:r>
              <a:rPr dirty="0"/>
              <a:t>("</a:t>
            </a:r>
            <a:r>
              <a:rPr dirty="0" err="1"/>
              <a:t>Stamen.Toner</a:t>
            </a:r>
            <a:r>
              <a:rPr dirty="0"/>
              <a:t>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addPolygons</a:t>
            </a:r>
            <a:r>
              <a:rPr dirty="0"/>
              <a:t>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na.color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 (number of quanitites)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ordered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t>position (“bottomright” etc…)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pal (palette from colorBrewer)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na.labels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labFormat (separate function labelFormat)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className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layerId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group (for layerControls)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big.mark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Choropleth Polygon map with </a:t>
            </a:r>
          </a:p>
          <a:p>
            <a:pPr lvl="1"/>
            <a:r>
              <a:rPr dirty="0"/>
              <a:t>Create a color palette for Life Expectancy at Birth (years) column in the merged Congressional District data.</a:t>
            </a:r>
          </a:p>
          <a:p>
            <a:pPr lvl="2"/>
            <a:r>
              <a:rPr dirty="0" err="1"/>
              <a:t>addPolygons</a:t>
            </a:r>
            <a:r>
              <a:rPr dirty="0"/>
              <a:t> to a leaflet map and apply palette to column</a:t>
            </a:r>
          </a:p>
          <a:p>
            <a:pPr lvl="3"/>
            <a:r>
              <a:rPr lang="en-US" dirty="0"/>
              <a:t>Stretch goal: </a:t>
            </a:r>
            <a:r>
              <a:rPr dirty="0"/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7378182" y="5729485"/>
            <a:ext cx="9627636" cy="22570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08-Maps-Exercises.Rmd</a:t>
            </a:r>
          </a:p>
          <a:p>
            <a:r>
              <a:rPr dirty="0"/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316905"/>
            <a:ext cx="9118601" cy="397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addTiles()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addMarkers(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clusterOptions = markerClusterOptions()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4074559"/>
          </a:xfrm>
          <a:prstGeom prst="rect">
            <a:avLst/>
          </a:prstGeom>
        </p:spPr>
        <p:txBody>
          <a:bodyPr/>
          <a:lstStyle/>
          <a:p>
            <a:r>
              <a:rPr dirty="0"/>
              <a:t>Sometimes there’s just a ton of data to show and trying to visualize them will bring any browser window it a crawl.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 to </a:t>
            </a:r>
            <a:r>
              <a:rPr lang="en-US" dirty="0"/>
              <a:t>08-Maps-Exercises.Rmd </a:t>
            </a:r>
            <a:r>
              <a:rPr dirty="0"/>
              <a:t>clusters code chunk </a:t>
            </a:r>
          </a:p>
          <a:p>
            <a:pPr lvl="1"/>
            <a:r>
              <a:rPr dirty="0"/>
              <a:t>Use 311 data to create a cluster map</a:t>
            </a:r>
          </a:p>
          <a:p>
            <a:pPr lvl="2"/>
            <a:r>
              <a:rPr dirty="0"/>
              <a:t>Create a factor palette</a:t>
            </a:r>
          </a:p>
          <a:p>
            <a:pPr lvl="3"/>
            <a:r>
              <a:rPr dirty="0"/>
              <a:t>Create a legend</a:t>
            </a:r>
          </a:p>
          <a:p>
            <a:pPr lvl="4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xfrm>
            <a:off x="4556234" y="3291316"/>
            <a:ext cx="18554195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rPr dirty="0"/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rPr dirty="0"/>
              <a:t>.extras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rPr dirty="0"/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rPr dirty="0"/>
              <a:t>Tile caching: </a:t>
            </a:r>
            <a:r>
              <a:rPr u="sng" dirty="0">
                <a:hlinkClick r:id="rId2"/>
              </a:rPr>
              <a:t>http://rpubs.com/bhaskarvk/TileLayer-Caching</a:t>
            </a:r>
            <a:r>
              <a:rPr dirty="0"/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rPr dirty="0"/>
              <a:t>weather icons: </a:t>
            </a:r>
            <a:r>
              <a:rPr u="sng" dirty="0">
                <a:hlinkClick r:id="rId3"/>
              </a:rPr>
              <a:t>http://rpubs.com/bhaskarvk/leaflet-weather</a:t>
            </a:r>
            <a:r>
              <a:rPr dirty="0"/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rPr dirty="0"/>
              <a:t>Pulse icons: </a:t>
            </a:r>
            <a:r>
              <a:rPr u="sng" dirty="0">
                <a:hlinkClick r:id="rId4"/>
              </a:rPr>
              <a:t>http://rpubs.com/bhaskarvk/leaflet-pulseIcon</a:t>
            </a:r>
            <a:r>
              <a:rPr dirty="0"/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rPr dirty="0"/>
              <a:t>and heat maps!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</a:t>
            </a:r>
            <a:r>
              <a:t>your </a:t>
            </a:r>
            <a:r>
              <a:rPr lang="en-US"/>
              <a:t>outcome</a:t>
            </a:r>
            <a:r>
              <a:t> </a:t>
            </a:r>
            <a:r>
              <a:rPr dirty="0"/>
              <a:t>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Leaflet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s</a:t>
            </a:r>
            <a:r>
              <a:rPr lang="en-US" dirty="0"/>
              <a:t>f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leaflet.extras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rPr lang="en-US" dirty="0"/>
              <a:t>Spatial Data</a:t>
            </a:r>
            <a:endParaRPr dirty="0"/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rPr lang="en-US" dirty="0"/>
              <a:t>with sf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1092</Words>
  <Application>Microsoft Office PowerPoint</Application>
  <PresentationFormat>Custom</PresentationFormat>
  <Paragraphs>174</Paragraphs>
  <Slides>36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Avenir Roman</vt:lpstr>
      <vt:lpstr>Calibri</vt:lpstr>
      <vt:lpstr>Gill Sans</vt:lpstr>
      <vt:lpstr>Gill Sans Light</vt:lpstr>
      <vt:lpstr>Helvetica</vt:lpstr>
      <vt:lpstr>Helvetica Neue</vt:lpstr>
      <vt:lpstr>Monaco</vt:lpstr>
      <vt:lpstr>Showroom</vt:lpstr>
      <vt:lpstr>Map Data with sf &amp; leaflet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PowerPoint Presentation</vt:lpstr>
      <vt:lpstr>Loading spatial data</vt:lpstr>
      <vt:lpstr>PowerPoint Presentation</vt:lpstr>
      <vt:lpstr>Importing data</vt:lpstr>
      <vt:lpstr>Basic Plot</vt:lpstr>
      <vt:lpstr>Basic ggplot</vt:lpstr>
      <vt:lpstr>Adding a basemap</vt:lpstr>
      <vt:lpstr>Get a Stamen API Key</vt:lpstr>
      <vt:lpstr>PowerPoint Presentation</vt:lpstr>
      <vt:lpstr>What is leaflet?</vt:lpstr>
      <vt:lpstr>Group Controls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2024-09-18T17:28:48Z</dcterms:modified>
</cp:coreProperties>
</file>